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788" r:id="rId3"/>
    <p:sldId id="807" r:id="rId4"/>
    <p:sldId id="812" r:id="rId5"/>
    <p:sldId id="789" r:id="rId6"/>
    <p:sldId id="811" r:id="rId7"/>
    <p:sldId id="808" r:id="rId8"/>
    <p:sldId id="809" r:id="rId9"/>
    <p:sldId id="810" r:id="rId10"/>
    <p:sldId id="81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D879D0-E871-9B27-91AD-3397C6808062}" name="Johnson, Emily [ejohn10]" initials="JE[" userId="Johnson, Emily [ejohn10]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F"/>
    <a:srgbClr val="F87C30"/>
    <a:srgbClr val="FF9933"/>
    <a:srgbClr val="E4A24A"/>
    <a:srgbClr val="389888"/>
    <a:srgbClr val="B2B2B2"/>
    <a:srgbClr val="86E0EA"/>
    <a:srgbClr val="46A8C6"/>
    <a:srgbClr val="78C0D6"/>
    <a:srgbClr val="A6E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1871" autoAdjust="0"/>
  </p:normalViewPr>
  <p:slideViewPr>
    <p:cSldViewPr snapToGrid="0">
      <p:cViewPr varScale="1">
        <p:scale>
          <a:sx n="77" d="100"/>
          <a:sy n="77" d="100"/>
        </p:scale>
        <p:origin x="806" y="43"/>
      </p:cViewPr>
      <p:guideLst/>
    </p:cSldViewPr>
  </p:slideViewPr>
  <p:outlineViewPr>
    <p:cViewPr>
      <p:scale>
        <a:sx n="33" d="100"/>
        <a:sy n="33" d="100"/>
      </p:scale>
      <p:origin x="0" y="-41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A747E-28C5-8A41-89FF-E0F2190071C5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6D8DA-84D0-5D4D-8B76-9F4B7B0D3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0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2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/who are we slide that can be modified depending on who comes with me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oldest animal you can think of? Any animal at all?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B2A77-0F37-05F6-3AB1-3FCA66B28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DCA5C1-330D-CADA-6692-9255A1EB4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260D4-961A-F2E0-9A03-CA8E64C00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naked mole rat, how old do you think he can live for?</a:t>
            </a:r>
          </a:p>
          <a:p>
            <a:r>
              <a:rPr lang="en-US" dirty="0"/>
              <a:t>31 years, this is an insanely long time for a rodent.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7BE57-9D79-27A9-2635-A04650A13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60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7DF82-7CA0-A7F9-7C78-757A5CB66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0BAC9-879D-DCEF-DFC9-5048D67C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FE3D2-0061-9547-3CC3-415A06835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dirty="0" err="1"/>
              <a:t>laysan</a:t>
            </a:r>
            <a:r>
              <a:rPr lang="en-US" dirty="0"/>
              <a:t> albatross – any guesses on how long they can live?</a:t>
            </a:r>
          </a:p>
          <a:p>
            <a:r>
              <a:rPr lang="en-US" dirty="0"/>
              <a:t>This particular albatross is actually a famous bird called Wisdom, she is 74 years old and still laying eggs!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1DE22-F868-CDAE-805D-29B2F3184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72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3FA9A-0653-9FB1-567D-F36FE89E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A9385-909E-8E14-29A4-CD627A9AE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F2281-6E5A-350F-A0A5-11851A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here is a glass sponge, they live around </a:t>
            </a:r>
            <a:r>
              <a:rPr lang="en-US" dirty="0" err="1"/>
              <a:t>Antartica</a:t>
            </a:r>
            <a:r>
              <a:rPr lang="en-US" dirty="0"/>
              <a:t>. Anyone want to have a guess how long they live for?</a:t>
            </a:r>
          </a:p>
          <a:p>
            <a:endParaRPr lang="en-US" dirty="0"/>
          </a:p>
          <a:p>
            <a:r>
              <a:rPr lang="en-US" dirty="0"/>
              <a:t>…..these sponges are estimated to live 15,000 years!!!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9A94-C347-5CD4-69C8-2A1B7BB0C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6D8DA-84D0-5D4D-8B76-9F4B7B0D3C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433D142-9BFA-4E9A-ABFD-ABDE0915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677F9-A7CA-DB4C-8F16-74EABD5BC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7FED9-40F7-0241-B8CE-1D208C110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D163-F78E-5840-AC27-082E63EC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A65C-6278-8943-AFA6-CFBA2797746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6872-49A8-D64C-AD00-EBC866DB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A888-6680-9842-8A7A-3E67BF2F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951E-9B3B-224F-ACA2-77AFC2941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E16095C-5BC9-4DFB-819F-DE8FFB3F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B4105-6511-7944-B4C5-E42633C3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59845-3C6C-5B41-A73C-D7410587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802AD-02A4-C140-BB42-47154DFE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8C92D-E9F5-3A46-BC01-83261371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70D86-16DF-4A4C-BACA-5221D6469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73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027B9EB-940D-437F-A612-BBAF504D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A65ED-5E09-7840-A1AC-5EBB17E4E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55AE6-39A5-CD40-B2B1-A32547B13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EF5CC-0B2D-4D43-8BF5-94DE61E3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DD3C6-FC69-2A4D-997A-5F717797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85A63-2BB7-E749-8BA4-F79A2947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78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52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3F6E57E-58F5-475A-A862-C5085880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2DABA-C7A6-414F-8540-F84B56C3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2EE8-81F6-5044-9497-1B6820CB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CCF4-9867-AB40-A44A-C4C9A8FE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8A99-F198-994F-B826-9455E751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FF941-7D62-9149-B861-5BD07E7C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9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75A1E08-1B9D-428C-AF63-D632F0BF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CBFE2-33A8-954F-B7D3-580E12A7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E0F21-0D18-9D4D-AEAC-DA019BA19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E5806-4463-4949-B45F-8FE60C36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F04E-3774-344E-B29E-7B071E64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D238D-8F10-A647-9D1C-B877F250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5821FC8-6106-480F-8FA4-8F32FCC5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D975C-4B84-7845-B549-482B3C30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F9F1-AA4B-2B4A-BAEE-B48728357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BBD0C-6E93-B74B-9148-C7AE58184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DBCEB-5DDA-A14E-8CE0-99A59598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9B7E-DB8A-A849-AA77-4F6E6070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73D3D-4871-9D4A-BB1C-F0FDDFEA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8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48C69BA-5D0E-4CF9-B093-DBC98B71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86419-9B1E-5146-8591-A3D57D5B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3AC53-5A84-1E4B-82CA-C8D7E8DC3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5C537-80E9-1340-B5E1-6CFCF9731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B41B9-EEA2-5D43-8A59-14DAF4D69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93B24-3740-E849-A906-B2A6763FD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71B00-F57C-E64C-9013-F303E300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47FC7-698E-6F42-A27A-67BCBBF6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08D0B-28AF-3F4C-ADE4-D6284CBF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89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541382D-69DB-4792-BF6D-8FC548AA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EED1D-496B-5B4B-B189-06E8FDB9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02156-A528-CA44-AB09-E859DF56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3359A-ED22-544D-9F20-F72AAA67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5AB1-D4BD-C845-B477-6811E1FF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34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C1F9816-922E-44CE-AD2B-37C75736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50988-5864-EB47-8D52-2C931E9FE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78958-8124-9F4C-ADF2-768A53E8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E62CB-5A82-194B-9CEE-58E583D0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7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62827A1-050D-4ED3-A463-D6D47AE9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71B04-54A0-D840-A958-F8556106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96F6-A157-944A-A477-8789B158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C9F30-33B4-BA4B-960C-5E0975A3A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89A3E-E5B5-E94E-A36C-1369AA80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91A64-408D-B648-AAC7-2091CEFE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6D4E2-6405-0C4A-BAB3-97E0ECF2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9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BA0974F-2861-4E9E-B476-78EDB6A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2192000" cy="70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B1B80-5086-1041-B86F-23F023AE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F79A1-E09B-4F4C-B86E-7C00BF760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D60C9-E2C5-2648-8457-FC20494BE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DF7FF-0E77-0F4D-A8E3-25D59E92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09D2-B982-2D4D-AAF9-9DA45547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FD083-D39C-CA49-BB0D-3F7436E9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58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7A862-23D6-0F4A-814E-7D96C44F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A5E81-6940-9A4D-AD38-DEE40668B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16B6D-9019-1349-A4AD-5C00A75C1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0915-5B23-4BA5-B5A5-D620E3988AFA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62336-B29A-7C45-89EA-D5B099295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F26B-26FD-4142-9A23-4603C1B98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AFF84-2EA1-4C7D-938C-A461A19EA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0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6806-DE8D-43BE-B860-72941ACFD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097" y="1450463"/>
            <a:ext cx="9883806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389888"/>
                </a:solidFill>
              </a:rPr>
              <a:t>Python programming workshop</a:t>
            </a:r>
            <a:endParaRPr lang="en-GB" sz="4400" b="1" dirty="0">
              <a:solidFill>
                <a:srgbClr val="38988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1E6EA-5957-43A4-A52D-60D0FA2F7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480"/>
            <a:ext cx="9144000" cy="1655762"/>
          </a:xfrm>
        </p:spPr>
        <p:txBody>
          <a:bodyPr/>
          <a:lstStyle/>
          <a:p>
            <a:r>
              <a:rPr lang="en-GB" i="1" dirty="0"/>
              <a:t>Dr. Emily Johnson</a:t>
            </a:r>
          </a:p>
        </p:txBody>
      </p:sp>
    </p:spTree>
    <p:extLst>
      <p:ext uri="{BB962C8B-B14F-4D97-AF65-F5344CB8AC3E}">
        <p14:creationId xmlns:p14="http://schemas.microsoft.com/office/powerpoint/2010/main" val="279304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4F559-5FE8-1D52-C571-09C5D208A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7779-3571-250A-91AE-9EF7FCD7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Thank you!!</a:t>
            </a:r>
            <a:endParaRPr lang="en-GB" b="1" dirty="0">
              <a:solidFill>
                <a:srgbClr val="3898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8D4F0-FFA3-44F9-1B53-D1CD5F5F39BB}"/>
              </a:ext>
            </a:extLst>
          </p:cNvPr>
          <p:cNvSpPr txBox="1"/>
          <p:nvPr/>
        </p:nvSpPr>
        <p:spPr>
          <a:xfrm>
            <a:off x="838200" y="2459504"/>
            <a:ext cx="9167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Please take 5 minutes to give us feedback! Write on the back of the sheet if you run out of room. We’d like any ideas on how to make it </a:t>
            </a:r>
            <a:r>
              <a:rPr lang="en-US" sz="2000" dirty="0" err="1"/>
              <a:t>funner</a:t>
            </a:r>
            <a:r>
              <a:rPr lang="en-US" sz="2000" dirty="0"/>
              <a:t>/more engaging and whether the difficulty was too hard or just right.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Really well done, this was a difficult activity resembling a real world programming scenario with real data!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5050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89888"/>
                </a:solidFill>
              </a:rPr>
              <a:t>Who am I?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1BA64A-F551-093B-40FA-80343BE6E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1" y="1856288"/>
            <a:ext cx="2783993" cy="3710599"/>
          </a:xfrm>
          <a:prstGeom prst="rect">
            <a:avLst/>
          </a:prstGeom>
        </p:spPr>
      </p:pic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F5FBB1D-8125-4DF8-FA76-0869068B7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12" y="1856287"/>
            <a:ext cx="2783994" cy="3710599"/>
          </a:xfrm>
          <a:prstGeom prst="rect">
            <a:avLst/>
          </a:prstGeom>
        </p:spPr>
      </p:pic>
      <p:pic>
        <p:nvPicPr>
          <p:cNvPr id="3" name="Picture 2" descr="A group of women sitting at computers&#10;&#10;Description automatically generated">
            <a:extLst>
              <a:ext uri="{FF2B5EF4-FFF2-40B4-BE49-F238E27FC236}">
                <a16:creationId xmlns:a16="http://schemas.microsoft.com/office/drawing/2014/main" id="{B5605C6F-FFCC-268B-CCEE-A33B5C1063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94" b="18209"/>
          <a:stretch/>
        </p:blipFill>
        <p:spPr>
          <a:xfrm>
            <a:off x="6724164" y="1856287"/>
            <a:ext cx="4629636" cy="37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8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F235-A4D2-4135-B59C-AE47574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Purpose of today</a:t>
            </a:r>
            <a:endParaRPr lang="en-GB" b="1" dirty="0">
              <a:solidFill>
                <a:srgbClr val="3898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50AEE-5F6B-0113-7BC7-C8F102D17CB3}"/>
              </a:ext>
            </a:extLst>
          </p:cNvPr>
          <p:cNvSpPr txBox="1"/>
          <p:nvPr/>
        </p:nvSpPr>
        <p:spPr>
          <a:xfrm>
            <a:off x="838200" y="2185302"/>
            <a:ext cx="91671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teach you a little bit about ageing and how long animals can live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give you an introduction to 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Note: 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These activities are still under active development! You will be the first group we run them with!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4051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E179-857F-62B6-FEED-E70DA0C66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B6A1-D4B1-CFC7-2458-F3349771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89888"/>
                </a:solidFill>
              </a:rPr>
              <a:t>The activity</a:t>
            </a:r>
            <a:endParaRPr lang="en-GB" b="1" dirty="0">
              <a:solidFill>
                <a:srgbClr val="389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5EBF2-314E-1A01-7109-26410101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86" y="1690688"/>
            <a:ext cx="5171862" cy="4025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6FA33-6B12-D2A1-9BDF-D5327342D3C2}"/>
              </a:ext>
            </a:extLst>
          </p:cNvPr>
          <p:cNvSpPr txBox="1"/>
          <p:nvPr/>
        </p:nvSpPr>
        <p:spPr>
          <a:xfrm>
            <a:off x="1846697" y="6123543"/>
            <a:ext cx="835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Type this into your browser:  </a:t>
            </a:r>
            <a:r>
              <a:rPr lang="en-GB" sz="1800" b="1" u="sng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https://tinyurl.com/animalageing</a:t>
            </a:r>
            <a:endParaRPr lang="en-GB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988D4C-A754-6B24-63FC-F8247FE7F197}"/>
              </a:ext>
            </a:extLst>
          </p:cNvPr>
          <p:cNvSpPr/>
          <p:nvPr/>
        </p:nvSpPr>
        <p:spPr>
          <a:xfrm>
            <a:off x="952108" y="3629787"/>
            <a:ext cx="537328" cy="199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3A89C-A5CE-3DF5-2C46-99015AA5B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44" y="1543639"/>
            <a:ext cx="5774252" cy="417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0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nger, metalware, key&#10;&#10;Description automatically generated">
            <a:extLst>
              <a:ext uri="{FF2B5EF4-FFF2-40B4-BE49-F238E27FC236}">
                <a16:creationId xmlns:a16="http://schemas.microsoft.com/office/drawing/2014/main" id="{ABFCD77C-2968-E0CF-85B1-5CA9A5EF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65" y="1078030"/>
            <a:ext cx="5684989" cy="4488497"/>
          </a:xfrm>
          <a:prstGeom prst="rect">
            <a:avLst/>
          </a:prstGeom>
        </p:spPr>
      </p:pic>
      <p:pic>
        <p:nvPicPr>
          <p:cNvPr id="4" name="Picture 3" descr="A dog lying on a wood surface&#10;&#10;AI-generated content may be incorrect.">
            <a:extLst>
              <a:ext uri="{FF2B5EF4-FFF2-40B4-BE49-F238E27FC236}">
                <a16:creationId xmlns:a16="http://schemas.microsoft.com/office/drawing/2014/main" id="{79E20787-3D0D-5D8E-B07B-9CC6C47C3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98" y="1857078"/>
            <a:ext cx="5347819" cy="35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4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types of cell division&#10;&#10;AI-generated content may be incorrect.">
            <a:extLst>
              <a:ext uri="{FF2B5EF4-FFF2-40B4-BE49-F238E27FC236}">
                <a16:creationId xmlns:a16="http://schemas.microsoft.com/office/drawing/2014/main" id="{4128521A-98DC-3A00-8B68-09C002F00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6" y="1201859"/>
            <a:ext cx="6465233" cy="4161994"/>
          </a:xfrm>
          <a:prstGeom prst="rect">
            <a:avLst/>
          </a:prstGeom>
        </p:spPr>
      </p:pic>
      <p:pic>
        <p:nvPicPr>
          <p:cNvPr id="13" name="Picture 12" descr="A close-up of a hourglass&#10;&#10;AI-generated content may be incorrect.">
            <a:extLst>
              <a:ext uri="{FF2B5EF4-FFF2-40B4-BE49-F238E27FC236}">
                <a16:creationId xmlns:a16="http://schemas.microsoft.com/office/drawing/2014/main" id="{558D1664-2056-E797-BD9C-E16367F2E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1268319"/>
            <a:ext cx="2832558" cy="39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5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FEAB8-E3BF-2F56-8A52-E32341A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irless rat with long teeth&#10;&#10;AI-generated content may be incorrect.">
            <a:extLst>
              <a:ext uri="{FF2B5EF4-FFF2-40B4-BE49-F238E27FC236}">
                <a16:creationId xmlns:a16="http://schemas.microsoft.com/office/drawing/2014/main" id="{DFFA73AA-11D8-68BE-374E-0AEA71B47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83" y="895546"/>
            <a:ext cx="8418673" cy="450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9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BC535-9591-906A-7534-66E9D6E7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ird sitting on the ground&#10;&#10;AI-generated content may be incorrect.">
            <a:extLst>
              <a:ext uri="{FF2B5EF4-FFF2-40B4-BE49-F238E27FC236}">
                <a16:creationId xmlns:a16="http://schemas.microsoft.com/office/drawing/2014/main" id="{AD47DD97-0BC3-7920-60C1-5FAD6DE9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12" y="867267"/>
            <a:ext cx="8583416" cy="48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3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1527-FA76-E67D-157D-9E3FFB5BA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white sponge&#10;&#10;AI-generated content may be incorrect.">
            <a:extLst>
              <a:ext uri="{FF2B5EF4-FFF2-40B4-BE49-F238E27FC236}">
                <a16:creationId xmlns:a16="http://schemas.microsoft.com/office/drawing/2014/main" id="{44149B7F-4A07-44BF-EC60-FD6CDDE09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32" y="800803"/>
            <a:ext cx="9118862" cy="50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403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CBF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oppin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CBF2021" id="{61A232F4-7252-4B06-9A95-1155CDD31200}" vid="{6680AF0C-9A23-43FA-AA30-430A5C5306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ThemeCBF2021</Template>
  <TotalTime>9306</TotalTime>
  <Words>281</Words>
  <Application>Microsoft Office PowerPoint</Application>
  <PresentationFormat>Widescreen</PresentationFormat>
  <Paragraphs>34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Poppins</vt:lpstr>
      <vt:lpstr>Wingdings</vt:lpstr>
      <vt:lpstr>ThemeCBF2021</vt:lpstr>
      <vt:lpstr>Python programming workshop</vt:lpstr>
      <vt:lpstr>Who am I? </vt:lpstr>
      <vt:lpstr>Purpose of today</vt:lpstr>
      <vt:lpstr>The 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Nanostring geomx data analyses</dc:title>
  <dc:creator>Caamano Gutierrez, Eva</dc:creator>
  <cp:lastModifiedBy>Johnson, Emily [ejohn10]</cp:lastModifiedBy>
  <cp:revision>458</cp:revision>
  <dcterms:created xsi:type="dcterms:W3CDTF">2022-02-21T15:56:00Z</dcterms:created>
  <dcterms:modified xsi:type="dcterms:W3CDTF">2025-04-10T13:37:09Z</dcterms:modified>
</cp:coreProperties>
</file>